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E97"/>
    <a:srgbClr val="2DA9A2"/>
    <a:srgbClr val="FAD1D6"/>
    <a:srgbClr val="4A4C9F"/>
    <a:srgbClr val="4E53A1"/>
    <a:srgbClr val="0085AA"/>
    <a:srgbClr val="334E9C"/>
    <a:srgbClr val="279BA3"/>
    <a:srgbClr val="2D6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0DF7D-A4F5-EE43-80ED-8FC73ABA8FFA}" v="103" dt="2025-08-22T13:06:24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/>
    <p:restoredTop sz="94752"/>
  </p:normalViewPr>
  <p:slideViewPr>
    <p:cSldViewPr snapToGrid="0">
      <p:cViewPr varScale="1">
        <p:scale>
          <a:sx n="116" d="100"/>
          <a:sy n="116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 descr="Une image contenant texte, capture d’écran, Police, Marque&#10;&#10;Le contenu généré par l’IA peut être incorrect.">
            <a:extLst>
              <a:ext uri="{FF2B5EF4-FFF2-40B4-BE49-F238E27FC236}">
                <a16:creationId xmlns:a16="http://schemas.microsoft.com/office/drawing/2014/main" id="{D3FF3D02-8713-C1D4-7483-05C41D90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735"/>
            <a:ext cx="12192000" cy="68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6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BECDFF-6D7A-E9E7-414D-FC81879EB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9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83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8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53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44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9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76D42-1A7B-2542-9D0B-FEC26807F5B5}" type="datetimeFigureOut">
              <a:rPr lang="fr-FR" smtClean="0"/>
              <a:t>22/08/2025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41F8E-126A-694C-811E-FF3A14029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DA9A2"/>
            </a:gs>
            <a:gs pos="100000">
              <a:srgbClr val="253E97">
                <a:alpha val="84004"/>
              </a:srgbClr>
            </a:gs>
            <a:gs pos="33000">
              <a:srgbClr val="2DA9A2"/>
            </a:gs>
            <a:gs pos="18000">
              <a:srgbClr val="253E97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B85BC-1D9C-89C6-AB64-5644EEA91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1599C2B8-8C3B-6818-5226-C866152E8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417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754BEE-0824-25A7-95A3-20CF72948F59}"/>
              </a:ext>
            </a:extLst>
          </p:cNvPr>
          <p:cNvSpPr txBox="1"/>
          <p:nvPr/>
        </p:nvSpPr>
        <p:spPr>
          <a:xfrm>
            <a:off x="1425039" y="3264217"/>
            <a:ext cx="706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Titre de la session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77C6D2-1114-8BFD-AB3B-5CBC09798D17}"/>
              </a:ext>
            </a:extLst>
          </p:cNvPr>
          <p:cNvSpPr txBox="1"/>
          <p:nvPr/>
        </p:nvSpPr>
        <p:spPr>
          <a:xfrm>
            <a:off x="1425039" y="5710051"/>
            <a:ext cx="706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Auteurs et autrices</a:t>
            </a:r>
          </a:p>
        </p:txBody>
      </p:sp>
    </p:spTree>
    <p:extLst>
      <p:ext uri="{BB962C8B-B14F-4D97-AF65-F5344CB8AC3E}">
        <p14:creationId xmlns:p14="http://schemas.microsoft.com/office/powerpoint/2010/main" val="12234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A555C-F241-4293-4C98-456F0291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710A3-7864-B473-AB99-BE42DFFC2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9610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9" ma:contentTypeDescription="Crée un document." ma:contentTypeScope="" ma:versionID="7f239a78adaaa3338c9a34717943447a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666790997540524e2239511dc4e48cf7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746E0-9C26-478C-88D6-E30873383137}">
  <ds:schemaRefs>
    <ds:schemaRef ds:uri="bc2e13d1-6b21-4793-ba57-d3265695bcec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e6d1e8dc-ae48-44c6-ba60-2b1f44f429f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563F8A-9F2B-433B-8D0E-68407FE61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1A79F-910F-4DA2-B371-987FEB5E3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e13d1-6b21-4793-ba57-d3265695bcec"/>
    <ds:schemaRef ds:uri="e6d1e8dc-ae48-44c6-ba60-2b1f44f42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7</Words>
  <Application>Microsoft Macintosh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Karine PARIENTE</dc:creator>
  <cp:lastModifiedBy>Karine PARIENTE</cp:lastModifiedBy>
  <cp:revision>4</cp:revision>
  <dcterms:created xsi:type="dcterms:W3CDTF">2025-06-26T07:16:53Z</dcterms:created>
  <dcterms:modified xsi:type="dcterms:W3CDTF">2025-08-22T13:35:46Z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</Properties>
</file>